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571" y="154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81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92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985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55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27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37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60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94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005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88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2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741EB-6DFD-4A44-86E3-C9FC68481B81}" type="datetimeFigureOut">
              <a:rPr lang="fr-FR" smtClean="0"/>
              <a:t>24/08/2024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E173-1501-46A4-9124-9C1E7137E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41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9" b="48947"/>
          <a:stretch/>
        </p:blipFill>
        <p:spPr>
          <a:xfrm>
            <a:off x="326708" y="113489"/>
            <a:ext cx="11538584" cy="69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575" t="4736" r="6726" b="50772"/>
          <a:stretch/>
        </p:blipFill>
        <p:spPr>
          <a:xfrm>
            <a:off x="274320" y="35551"/>
            <a:ext cx="11643360" cy="68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057" t="8105" r="13855" b="53298"/>
          <a:stretch/>
        </p:blipFill>
        <p:spPr>
          <a:xfrm>
            <a:off x="838200" y="577890"/>
            <a:ext cx="9890760" cy="57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917" t="4597" r="1917" b="50772"/>
          <a:stretch/>
        </p:blipFill>
        <p:spPr>
          <a:xfrm>
            <a:off x="0" y="365125"/>
            <a:ext cx="12801600" cy="70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2364" t="7544" r="12859" b="54140"/>
          <a:stretch/>
        </p:blipFill>
        <p:spPr>
          <a:xfrm>
            <a:off x="899160" y="365125"/>
            <a:ext cx="10393680" cy="62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569" t="7965" r="2415" b="50070"/>
          <a:stretch/>
        </p:blipFill>
        <p:spPr>
          <a:xfrm>
            <a:off x="457200" y="423650"/>
            <a:ext cx="11277600" cy="60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234" t="6842" r="3741" b="52035"/>
          <a:stretch/>
        </p:blipFill>
        <p:spPr>
          <a:xfrm>
            <a:off x="243840" y="240648"/>
            <a:ext cx="11948160" cy="63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2198" t="8947" r="15347" b="54281"/>
          <a:stretch/>
        </p:blipFill>
        <p:spPr>
          <a:xfrm>
            <a:off x="746760" y="288479"/>
            <a:ext cx="10957561" cy="65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2528" t="9087" r="11699" b="52457"/>
          <a:stretch/>
        </p:blipFill>
        <p:spPr>
          <a:xfrm>
            <a:off x="640080" y="315672"/>
            <a:ext cx="10911840" cy="65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083" t="6280" r="3244" b="50351"/>
          <a:stretch/>
        </p:blipFill>
        <p:spPr>
          <a:xfrm>
            <a:off x="0" y="229080"/>
            <a:ext cx="11826240" cy="63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575" t="6982" r="4072" b="51755"/>
          <a:stretch/>
        </p:blipFill>
        <p:spPr>
          <a:xfrm>
            <a:off x="0" y="365125"/>
            <a:ext cx="12222480" cy="64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2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088" b="48947"/>
          <a:stretch/>
        </p:blipFill>
        <p:spPr>
          <a:xfrm>
            <a:off x="974408" y="306143"/>
            <a:ext cx="10243184" cy="624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9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4559" t="8070" r="16010" b="59825"/>
          <a:stretch/>
        </p:blipFill>
        <p:spPr>
          <a:xfrm>
            <a:off x="438149" y="323850"/>
            <a:ext cx="11315701" cy="61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6840" t="7361" r="15596" b="60534"/>
          <a:stretch/>
        </p:blipFill>
        <p:spPr>
          <a:xfrm>
            <a:off x="419100" y="205762"/>
            <a:ext cx="11353800" cy="63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596" t="7544" r="15596" b="60176"/>
          <a:stretch/>
        </p:blipFill>
        <p:spPr>
          <a:xfrm>
            <a:off x="-228601" y="-112712"/>
            <a:ext cx="12649201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596" t="12281" r="14560" b="60000"/>
          <a:stretch/>
        </p:blipFill>
        <p:spPr>
          <a:xfrm>
            <a:off x="209549" y="952777"/>
            <a:ext cx="11982451" cy="56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7462" t="7719" r="15803" b="60176"/>
          <a:stretch/>
        </p:blipFill>
        <p:spPr>
          <a:xfrm>
            <a:off x="85725" y="26446"/>
            <a:ext cx="12020550" cy="68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6010" t="8597" r="18497" b="61052"/>
          <a:stretch/>
        </p:blipFill>
        <p:spPr>
          <a:xfrm>
            <a:off x="76199" y="266700"/>
            <a:ext cx="12039601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6840" t="7193" r="18083" b="60351"/>
          <a:stretch/>
        </p:blipFill>
        <p:spPr>
          <a:xfrm>
            <a:off x="114299" y="0"/>
            <a:ext cx="11963401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6425" t="7368" r="16632" b="61052"/>
          <a:stretch/>
        </p:blipFill>
        <p:spPr>
          <a:xfrm>
            <a:off x="-57151" y="0"/>
            <a:ext cx="12306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181" t="7018" r="14767" b="60877"/>
          <a:stretch/>
        </p:blipFill>
        <p:spPr>
          <a:xfrm>
            <a:off x="0" y="0"/>
            <a:ext cx="12192000" cy="66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56" b="50772"/>
          <a:stretch/>
        </p:blipFill>
        <p:spPr>
          <a:xfrm>
            <a:off x="479108" y="137573"/>
            <a:ext cx="11233784" cy="65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388" t="6666" r="18705" b="60527"/>
          <a:stretch/>
        </p:blipFill>
        <p:spPr>
          <a:xfrm>
            <a:off x="352425" y="181395"/>
            <a:ext cx="11353800" cy="667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7254" t="6842" r="16632" b="61053"/>
          <a:stretch/>
        </p:blipFill>
        <p:spPr>
          <a:xfrm>
            <a:off x="0" y="0"/>
            <a:ext cx="11725275" cy="672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6425" t="6140" r="15181" b="61404"/>
          <a:stretch/>
        </p:blipFill>
        <p:spPr>
          <a:xfrm>
            <a:off x="0" y="0"/>
            <a:ext cx="12233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8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6425" t="6491" r="16632" b="63509"/>
          <a:stretch/>
        </p:blipFill>
        <p:spPr>
          <a:xfrm>
            <a:off x="0" y="266046"/>
            <a:ext cx="12058650" cy="63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4560" t="4562" r="13523" b="59649"/>
          <a:stretch/>
        </p:blipFill>
        <p:spPr>
          <a:xfrm>
            <a:off x="0" y="20135"/>
            <a:ext cx="11353800" cy="66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181" t="6842" r="16217" b="60176"/>
          <a:stretch/>
        </p:blipFill>
        <p:spPr>
          <a:xfrm>
            <a:off x="147637" y="100947"/>
            <a:ext cx="11896725" cy="67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4974" t="7368" r="15596" b="60878"/>
          <a:stretch/>
        </p:blipFill>
        <p:spPr>
          <a:xfrm>
            <a:off x="0" y="230188"/>
            <a:ext cx="12337461" cy="66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9326" t="6667" r="16426" b="61754"/>
          <a:stretch/>
        </p:blipFill>
        <p:spPr>
          <a:xfrm>
            <a:off x="-457200" y="0"/>
            <a:ext cx="1181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802" t="6842" r="14975" b="61755"/>
          <a:stretch/>
        </p:blipFill>
        <p:spPr>
          <a:xfrm>
            <a:off x="-266700" y="-17462"/>
            <a:ext cx="127254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181" t="6491" r="15389" b="61579"/>
          <a:stretch/>
        </p:blipFill>
        <p:spPr>
          <a:xfrm>
            <a:off x="0" y="0"/>
            <a:ext cx="127635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48" t="3755" r="922" b="51193"/>
          <a:stretch/>
        </p:blipFill>
        <p:spPr>
          <a:xfrm>
            <a:off x="182880" y="0"/>
            <a:ext cx="12009120" cy="660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388" t="6491" r="15804" b="60526"/>
          <a:stretch/>
        </p:blipFill>
        <p:spPr>
          <a:xfrm>
            <a:off x="-228600" y="-304800"/>
            <a:ext cx="126492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4974" t="6316" r="16011" b="60000"/>
          <a:stretch/>
        </p:blipFill>
        <p:spPr>
          <a:xfrm>
            <a:off x="0" y="84395"/>
            <a:ext cx="11353800" cy="65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8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181" t="6666" r="15389" b="60351"/>
          <a:stretch/>
        </p:blipFill>
        <p:spPr>
          <a:xfrm>
            <a:off x="0" y="0"/>
            <a:ext cx="12220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078" t="4736" r="4902" b="51193"/>
          <a:stretch/>
        </p:blipFill>
        <p:spPr>
          <a:xfrm>
            <a:off x="320039" y="0"/>
            <a:ext cx="11475137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399" b="55965"/>
          <a:stretch/>
        </p:blipFill>
        <p:spPr>
          <a:xfrm>
            <a:off x="838200" y="362132"/>
            <a:ext cx="11812904" cy="649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078" t="4877" r="5233" b="49228"/>
          <a:stretch/>
        </p:blipFill>
        <p:spPr>
          <a:xfrm>
            <a:off x="594360" y="175770"/>
            <a:ext cx="11003280" cy="650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6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740" t="5017" r="4736" b="53860"/>
          <a:stretch/>
        </p:blipFill>
        <p:spPr>
          <a:xfrm>
            <a:off x="60960" y="365125"/>
            <a:ext cx="12131040" cy="64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0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916" t="4176" r="3244" b="49649"/>
          <a:stretch/>
        </p:blipFill>
        <p:spPr>
          <a:xfrm>
            <a:off x="381000" y="0"/>
            <a:ext cx="11430000" cy="65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0</Words>
  <Application>Microsoft Office PowerPoint</Application>
  <PresentationFormat>Grand écran</PresentationFormat>
  <Paragraphs>0</Paragraphs>
  <Slides>43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LESCURE Xavier</dc:creator>
  <cp:lastModifiedBy>LESCURE Xavier</cp:lastModifiedBy>
  <cp:revision>13</cp:revision>
  <dcterms:created xsi:type="dcterms:W3CDTF">2024-08-22T09:22:17Z</dcterms:created>
  <dcterms:modified xsi:type="dcterms:W3CDTF">2024-08-24T06:52:32Z</dcterms:modified>
</cp:coreProperties>
</file>